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B044-9D5A-4BBD-B4FD-647EEE8B3798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22D6-94E9-4619-8ED7-F0A746BB4F8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اعراض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وعلامات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تجعل هنا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والعلامات التي تنتج من مختلف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بعامة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فقدان الوعي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عدم القابلية الاستجابة للمؤثرات الحسية ولمدة 10 ثوان فما فوق, وفي هذه الحالة يجب التأكد من السبب تأكدا قاطعا قبل  رجوع اللاعب إلى اللعب مرة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التغيرات العصبية غير الطبيعية مثل الخدر ,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التنمل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الوخزات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,الشعور بالضعف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التورم الذي ينتج عادة من النزف الدموي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بدون حركة الجزء المصاب أو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المدى الطبيعي للحركة.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فقدان الحركة الطبيعية للجزء المصاب بدون وجود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النزف الدموي وعادة تظهر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يرافقها نزف دموي اكبر مما هي علية في الحقيقة حيث قد يكون النزف من جرح بسيط في الجلد ولكن في كل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الاحوال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يجب التأكد من منطقة النزف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اولا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قبل رجوع اللاعب إلى الملعب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التشوه ويمكن معرفته بموازنته بالجزء المناظر له في الجسم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عدم ثبات المفصل بالرغم من عدم وجود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سماع عدد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الاصوات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الحركة ويمكن الاستفادة من اللاعب هنا لوصف ما يحدث  بالضبط.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تحديد الإصابة واستمرارية اللاعب في المباراة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المدرب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يعرف جيدا الخطوط  العريضة التي تحدد بوضوح ودقة تامة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امكانية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عودة اللاعب للمشاركة بعد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حيث تقع المسؤولية كاملة على المدرب في حالة التقدير الخاطئ: وهذا يحتاج إلى خلفية علمية جيدة .وتجب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بوضوح بعد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الاسئلة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وعلى ضوء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القرار المبدئي لاشتراك اللاعب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ماذا حدث بالضبط ؟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لوان اللاعب استمر في الممارسة الرياضية بالرغم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اصابته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,هل ذلك يودي إلى المزيد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؟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هل لهذا الاستمرار نتيجة  وهل من الممكن حدوث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مصاحبة للإصابة الرئيسة ؟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وفي الحقيقة يعد وجود الطبيب مهما لإمكانية التشخيص الدقيق ,لان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الرياضيين .في كثير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الاحيان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ترتبط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عدة مشكلات  لاختلاف الظروف الناتجة عن تنوع الممارسة الرياضية 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297</Words>
  <Application>Microsoft Office PowerPoint</Application>
  <PresentationFormat>عرض على الشاشة (3:4)‏</PresentationFormat>
  <Paragraphs>17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2018-12-18T14:20:22Z</dcterms:created>
  <dcterms:modified xsi:type="dcterms:W3CDTF">2018-12-18T14:23:15Z</dcterms:modified>
</cp:coreProperties>
</file>